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6" r:id="rId10"/>
    <p:sldId id="268" r:id="rId11"/>
    <p:sldId id="264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7" d="100"/>
          <a:sy n="87" d="100"/>
        </p:scale>
        <p:origin x="-528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F5A0A3-07A4-4CC6-98A2-C36197024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3BD7AED-5368-4986-8DF3-4B9697A36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AFC7FF-EFDE-47FA-B453-A31C45464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EA26D3A-CA27-4BAE-A247-EBF8F6B9F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6C1687-5673-4C71-9B70-D009A9F9F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25093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95601B-5C2A-4717-9780-E05336B56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CDAE6A-A80D-485E-B964-9886D4884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27EE49-96D5-4BB4-B601-669C3E30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A8ABBC3-0185-464D-B3CB-606DE56DB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F08BEC-82BF-49EF-B8DB-3C8B3964D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78718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B2E4537-4A19-43C8-8AEF-739B3A4B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55AD2EF-E1DD-42E1-B229-EFFAB0F35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CEFF44-1116-4122-8454-1A36329BD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44CDA1-A23F-40DD-B0BF-57B45BE19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591F50-ABE2-4AE4-965E-D3348229B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07066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7E4EF8-8EF0-4CA6-9E31-DA6A130A5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3EC4B6-ADF8-45D2-847B-AC6784D6C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C06100-1B49-4471-9172-F7D4369F5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82027F-D8AA-40F7-9040-3CC6C551C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629AC8-EC6E-42CE-97D8-9F4A5C0B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81036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1E2F1F-527B-4CAD-9EA7-12F8AA90B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B6245F-F4BA-4C02-9360-DBEB209FC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B5DC0B-5B3A-4410-9EAE-C5D54ABE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79CDCE-07FE-4CE9-BBBE-12AF3189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AEB7AC-996A-46C6-85D4-064C35862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17111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55DCF2-CBB8-4540-B41B-99F5E28F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321883-E7AC-496F-BEF2-C6EBA405C6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D85C49-8D71-4E50-9A00-A20BEAFBB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6FC75E-CBFE-4627-82D5-E35638AD4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9E0B520-005A-4EB8-B2EE-44FFAF2C4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B37D58F-84AB-41CD-B5E4-1893CF5C9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84947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6A5E7C-C562-45DA-A781-DAC7BDACE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29CE156-B6C7-48CA-9145-D19A77882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CC1019A-CBD4-4247-9ACF-AF56924BF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E5FA806-AF1F-49C2-806A-9838E610E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69760F2-F042-449E-9A7E-A3212EA43C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1D7C80E-11F1-498F-9262-BB392B677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85D45B7-C48E-4330-B502-98BD3D212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BEDC55D-4A83-4495-A1A8-3B1EB691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796284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8BDDFF-CDC8-43FA-AF4D-107C7F0D3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CA5D329-5DE9-4C98-9301-137D19E3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754B0BF-2ABD-45DC-9661-0268393B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C5F4102-BB82-4AF0-AE6C-4EC500D9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01201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C4ACFB5-7F53-43E2-8D9F-35101A92A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ADC52BB-A1B6-468D-8F19-26C7FE24B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E568C76-B8AB-405C-BE57-1C394BAB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120626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0FD189-8068-44FE-9BAD-1AB268DD0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B1C7B2-BDA7-432B-80FB-35DA21EE7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96802CA-9CAB-4327-B93B-5DDD24080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F8883E-1AED-4A5F-92DD-65E14D20E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75F8572-B0D5-4EE1-9D10-929727AE8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E7458D-BC94-4884-B32D-B018D37E3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59356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E020B0-5B80-4434-A395-7D705944B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3E80484-6A02-4E0A-B6AC-519BD43BF8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90F824D-0261-40A5-BC49-50A56A0115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2510E05-9C5B-4DE0-AE10-49F4A3C8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10A3DE-647C-4BD2-9D33-0C502076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A124B62-398A-4E12-B340-BFFD6C31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281275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0E84691-AA5E-4730-B93C-C47DF792F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3134A9E-435B-4079-8144-C98B1593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00567A-099B-45CE-92E6-D01C8B21E1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42E31-52A5-474A-BE6F-34E3DE992B38}" type="datetimeFigureOut">
              <a:rPr lang="sr-Latn-RS" smtClean="0"/>
              <a:pPr/>
              <a:t>27.1.2026.</a:t>
            </a:fld>
            <a:endParaRPr 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0AB780-D20A-4ED5-9921-BBC6BC6525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44A9CC-3673-4D57-AB8C-C90904D25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FFBE8-D4C1-4331-AA3C-EC27F8B1FE9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34865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EDA0BA-2DFE-4F6F-B684-3A8D13C0E7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Podrška roditeljima gluve dece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59C5F76-9B14-48DC-8577-F301E60174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xmlns="" val="4213864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702792-C597-4D7B-AC05-C83AF6FC1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F52031-4092-4A12-A34C-F6402E13C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/>
          <a:lstStyle/>
          <a:p>
            <a:r>
              <a:rPr lang="sr-Latn-RS" dirty="0"/>
              <a:t>U fazi kada je dete već uključeno u rehabilitaciju, saradnja sa roditeljima predstavlja faktor koji stimuliše dalji tretman;</a:t>
            </a:r>
          </a:p>
          <a:p>
            <a:r>
              <a:rPr lang="sr-Latn-RS" dirty="0"/>
              <a:t>Očekuje se da su roditelji prihvatili i razumeli specifičnosti koje donosi gluvoća deteta; </a:t>
            </a:r>
          </a:p>
          <a:p>
            <a:r>
              <a:rPr lang="sr-Latn-RS" dirty="0"/>
              <a:t>Potreban je stalni dalji rad na podsicanju interaktivnosti između deteta i roditelja;</a:t>
            </a:r>
          </a:p>
          <a:p>
            <a:r>
              <a:rPr lang="sr-Latn-RS" dirty="0"/>
              <a:t>Roditelj je svo vreme uključen u tretman; forma njegove uključenosti zavisi od mnogih fakotra; </a:t>
            </a:r>
          </a:p>
          <a:p>
            <a:r>
              <a:rPr lang="sr-Latn-RS" dirty="0"/>
              <a:t>Kojih?</a:t>
            </a:r>
          </a:p>
          <a:p>
            <a:r>
              <a:rPr lang="sr-Latn-RS" dirty="0"/>
              <a:t>Pružanje psihološke pomoći u svim osetljivim pitanjima koja se tiču deteta oštećenog sluha;</a:t>
            </a:r>
          </a:p>
        </p:txBody>
      </p:sp>
    </p:spTree>
    <p:extLst>
      <p:ext uri="{BB962C8B-B14F-4D97-AF65-F5344CB8AC3E}">
        <p14:creationId xmlns:p14="http://schemas.microsoft.com/office/powerpoint/2010/main" xmlns="" val="655837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DA2D26-99A0-4453-A16B-EB1E41A2A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CE7C6C-663C-43F2-B742-2121A98BC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Rad sa roditeljima dobrodošao je i u kasnijim fazama razvoja deteta oštećenog sluha. Za pretpostaviti je da će, ako su roditelji primili adekvatnu stručnu pomoć u ranoj fazi tretmana, oni samoinicijativno tražiti pomoć i u kasnijem periodu;</a:t>
            </a:r>
          </a:p>
          <a:p>
            <a:r>
              <a:rPr lang="sr-Latn-RS" dirty="0"/>
              <a:t>Zlatno pravilo trebalo bi da bude da surdološka </a:t>
            </a:r>
            <a:r>
              <a:rPr lang="sr-Latn-RS"/>
              <a:t>i surdopsihološka </a:t>
            </a:r>
            <a:r>
              <a:rPr lang="sr-Latn-RS" dirty="0"/>
              <a:t>pomoć treba da bude uvek dostupna;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35378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6821BA-1252-4F8D-9762-AFF76AB0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939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EFBA4B-73BD-4981-97C4-0E612E2E7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8367"/>
            <a:ext cx="10515600" cy="5518595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Tokom perioda pre uspostavljanja dijagnoze oštećenja sluha, roditelji uglavnom nemaju </a:t>
            </a:r>
            <a:r>
              <a:rPr lang="sr-Latn-RS" i="1" dirty="0"/>
              <a:t>svest</a:t>
            </a:r>
            <a:r>
              <a:rPr lang="sr-Latn-RS" dirty="0"/>
              <a:t> o oštećenju;</a:t>
            </a:r>
          </a:p>
          <a:p>
            <a:r>
              <a:rPr lang="sr-Latn-RS" dirty="0"/>
              <a:t>Kod njih se mogu stvoriti sumnje, koje se zanemaruju, uz pomoć uobičajenih </a:t>
            </a:r>
            <a:r>
              <a:rPr lang="sr-Latn-RS" i="1" dirty="0"/>
              <a:t>mehanizama odbrane </a:t>
            </a:r>
            <a:r>
              <a:rPr lang="sr-Latn-RS" dirty="0"/>
              <a:t>(negacija, potiskivanje) koje pojedinac koristi kako ne bi bio u kontaktu sa neprijatnim osećanjima ili stanjima;</a:t>
            </a:r>
          </a:p>
          <a:p>
            <a:r>
              <a:rPr lang="sr-Latn-RS" dirty="0"/>
              <a:t>Roditelji uglavnom imaju osećanje da „sve rade kako treba“, te se „čudna“ ponašanje gluve bebe često sporo priznaju, a još sporije se roditelji angažuju u pogledu razumevanja situacije;</a:t>
            </a:r>
          </a:p>
          <a:p>
            <a:r>
              <a:rPr lang="sr-Latn-RS" u="sng" dirty="0"/>
              <a:t>Što se tiče uspostavljanja emocionalnog odnosa između bebe i majke ovaj period je od neprocenjivog značaja; značaj mentalne higijene;</a:t>
            </a:r>
          </a:p>
          <a:p>
            <a:r>
              <a:rPr lang="sr-Latn-RS" dirty="0"/>
              <a:t>Roditelji su osnovni faktori koji doprinose da se dođe do stručne pomoći za dete; da bi to sproveli i njima je potrebna pomoć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944769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F2D0BB-AF6B-40B1-AFF2-DCC1E5BCB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8CF665-B6A3-4678-BA68-2EA2EF9DB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5"/>
          </a:xfrm>
        </p:spPr>
        <p:txBody>
          <a:bodyPr/>
          <a:lstStyle/>
          <a:p>
            <a:r>
              <a:rPr lang="sr-Latn-RS" dirty="0"/>
              <a:t>Forme pružanja podrške roditeljima mogu biti raznolike. Neke od njih</a:t>
            </a:r>
            <a:r>
              <a:rPr lang="en-US" dirty="0"/>
              <a:t>  </a:t>
            </a:r>
            <a:r>
              <a:rPr lang="sr-Latn-RS" dirty="0"/>
              <a:t>su:</a:t>
            </a:r>
          </a:p>
          <a:p>
            <a:r>
              <a:rPr lang="sr-Latn-RS" dirty="0"/>
              <a:t>EDUKATIVNE</a:t>
            </a:r>
          </a:p>
          <a:p>
            <a:r>
              <a:rPr lang="sr-Latn-RS" dirty="0"/>
              <a:t>Roditelji, gedneralno gledano, treba da budu informisani o indikatorima koji mogu da ukazuju na urođenu gluvoću ili postojanje nekog drugog oštećenja; ove informacije trebalo bi da budu plasirane roditeljima kroz sistematski pristup (npr. savetovališta i obavezna edukacija); roditelji treba da znaju za značaj koji ima rana detekcija i rana intervencija;</a:t>
            </a:r>
          </a:p>
          <a:p>
            <a:r>
              <a:rPr lang="sr-Latn-RS" dirty="0"/>
              <a:t>Roditelji su prvi koji detektuju neke od indikatora; Pedijatrijske službe…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168614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CA4FDA-DDB9-4810-8DC5-58533236D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31679A-A38E-4D52-8150-E4DECBA80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2416"/>
            <a:ext cx="10515600" cy="5815584"/>
          </a:xfrm>
        </p:spPr>
        <p:txBody>
          <a:bodyPr>
            <a:normAutofit/>
          </a:bodyPr>
          <a:lstStyle/>
          <a:p>
            <a:r>
              <a:rPr lang="sr-Latn-RS" dirty="0"/>
              <a:t>SAVETODAVNE FORME RADA</a:t>
            </a:r>
          </a:p>
          <a:p>
            <a:r>
              <a:rPr lang="sr-Latn-RS" dirty="0"/>
              <a:t>Uključuju se u programe rada sa roditeljima nakon uspostavljanja dijagnoze gluv</a:t>
            </a:r>
            <a:r>
              <a:rPr lang="en-US" dirty="0"/>
              <a:t>o</a:t>
            </a:r>
            <a:r>
              <a:rPr lang="sr-Latn-RS" dirty="0"/>
              <a:t>će deteta</a:t>
            </a:r>
          </a:p>
          <a:p>
            <a:r>
              <a:rPr lang="sr-Latn-RS" dirty="0"/>
              <a:t>One se baziraju na modelu partnerskog odnosa između stručnjaka i roditelja;</a:t>
            </a:r>
          </a:p>
          <a:p>
            <a:r>
              <a:rPr lang="sr-Latn-RS" dirty="0"/>
              <a:t> Stručnjak ne treba da zauzima </a:t>
            </a:r>
            <a:r>
              <a:rPr lang="sr-Latn-RS" i="1" dirty="0"/>
              <a:t>ekspertsku poziciju</a:t>
            </a:r>
            <a:r>
              <a:rPr lang="sr-Latn-RS" dirty="0"/>
              <a:t>, jer ona pasivizira roditelja i čini da se oseća nelagodno, već se stimuliše odnos u kojem svako u tretmanu pruzima svoju ulogu;</a:t>
            </a:r>
          </a:p>
          <a:p>
            <a:r>
              <a:rPr lang="sr-Latn-RS" dirty="0"/>
              <a:t>Značajan deo ove faze rada sa roditeljima je rad na prevazilaženju rada mehanizama odbrane; roditelji treba da budu svesni ambivalentnih osećanja kao i stresne situacije u kojoj su se našli; </a:t>
            </a:r>
          </a:p>
        </p:txBody>
      </p:sp>
    </p:spTree>
    <p:extLst>
      <p:ext uri="{BB962C8B-B14F-4D97-AF65-F5344CB8AC3E}">
        <p14:creationId xmlns:p14="http://schemas.microsoft.com/office/powerpoint/2010/main" xmlns="" val="146303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95FACD-06FF-4B3D-A045-370F5BEE2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4582B4-5DD1-4A61-B79E-5918D6A0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Stres nije prisutan su svim porodicama dece sa ometenošću; prisutvo stres zavizi od različitih faktora; jedan od njih je uspeh sa kojim je porodica prošla u prethodnoj fazi razvoja porodice; od važnijih faktora istraživanja navode i materijalno stanje roditelja i </a:t>
            </a:r>
            <a:r>
              <a:rPr lang="sr-Latn-RS" u="sng" dirty="0"/>
              <a:t>dostupnost profesionalne podrške</a:t>
            </a:r>
            <a:r>
              <a:rPr lang="sr-Latn-RS" dirty="0"/>
              <a:t>;</a:t>
            </a:r>
          </a:p>
          <a:p>
            <a:r>
              <a:rPr lang="sr-Latn-RS" dirty="0"/>
              <a:t>U ovoj fazi rada neophodna je dobra </a:t>
            </a:r>
            <a:r>
              <a:rPr lang="sr-Latn-RS" i="1" u="sng" dirty="0"/>
              <a:t>psihološka procena porodice</a:t>
            </a:r>
            <a:r>
              <a:rPr lang="sr-Latn-RS" dirty="0"/>
              <a:t>, psiholoških stanja u kojima se roditelji nalaze, njihovih kapaciteta i sl.</a:t>
            </a:r>
          </a:p>
          <a:p>
            <a:r>
              <a:rPr lang="sr-Latn-RS" dirty="0"/>
              <a:t>Ukloliko se proceni, može se uključiti individualni ili grupni rad sa roditeljima; često, sadržajno rad je usmeren na prevazilaženje iracionalnog osećanja krivice;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xmlns="" val="2660965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6FB9C7-E37B-40FD-8040-E1F140F1A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651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555A9C-1D1A-4F98-8BB7-DDA58F6A6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1792"/>
            <a:ext cx="10515600" cy="5555171"/>
          </a:xfrm>
        </p:spPr>
        <p:txBody>
          <a:bodyPr>
            <a:normAutofit/>
          </a:bodyPr>
          <a:lstStyle/>
          <a:p>
            <a:r>
              <a:rPr lang="sr-Latn-RS" dirty="0"/>
              <a:t>Ono što roditelji treba da nauče u ranoj fazi rada sa njima jeste u kojoj meri je njihova adekvatna reakcija na gluvoću deteta značajna za celokupan dečji razvoj;</a:t>
            </a:r>
          </a:p>
          <a:p>
            <a:r>
              <a:rPr lang="sr-Latn-RS" dirty="0"/>
              <a:t>Što se tiče emocionalnog razvoja, potrebno je stimulisati zajedništvo bebe i majke, odnosno bebe i roditelja;</a:t>
            </a:r>
          </a:p>
          <a:p>
            <a:r>
              <a:rPr lang="sr-Latn-RS" dirty="0"/>
              <a:t>Ovo se postiže taktilnim i vizualnim putem; Igra je prirodan medijum komunikacije u ranom detinjstvu; igre mogu da stimulišu razne sfere razvoja deteta, od intelektualnih do socio-emocionalnih sfera (kroz interaktivne igre);</a:t>
            </a:r>
          </a:p>
          <a:p>
            <a:r>
              <a:rPr lang="sr-Latn-RS" dirty="0"/>
              <a:t>Zbog povećanog </a:t>
            </a:r>
            <a:r>
              <a:rPr lang="sr-Latn-RS" i="1" dirty="0"/>
              <a:t>rizika</a:t>
            </a:r>
            <a:r>
              <a:rPr lang="sr-Latn-RS" dirty="0"/>
              <a:t> od razvoja teškoća u pogledu socio-emocionalnog razvoja i mentalnog zdravlja, roditelji dece oštećenog sluha treba da u većoj meri budu prisutni tokom razvoja kako bi se smanjili ovi rizici;</a:t>
            </a:r>
          </a:p>
        </p:txBody>
      </p:sp>
    </p:spTree>
    <p:extLst>
      <p:ext uri="{BB962C8B-B14F-4D97-AF65-F5344CB8AC3E}">
        <p14:creationId xmlns:p14="http://schemas.microsoft.com/office/powerpoint/2010/main" xmlns="" val="2981515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1B757F-DCBC-4D78-A3DF-EF6C5D80F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DC72C4-5769-4343-85C8-EFD27B657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Neophodna je stručna pomoć u kretanju kroz ovaj osetljiv period i za roditelje i za dete;</a:t>
            </a:r>
          </a:p>
          <a:p>
            <a:r>
              <a:rPr lang="sr-Latn-RS" dirty="0"/>
              <a:t>Predlaže se rad kroz Svetovališta (Rana razvojna savetovališta koja su dostupna svim roditeljima);</a:t>
            </a:r>
          </a:p>
          <a:p>
            <a:r>
              <a:rPr lang="sr-Latn-RS" dirty="0"/>
              <a:t>Tokom tremtana, važan je kontinuitet odnosa sa stučnjakom; Istraživanja pokazuju da roditelji preferiraju da uspostavljaju odnose sa manjima brojem stručnjaka; Taj odnos treba da je </a:t>
            </a:r>
            <a:r>
              <a:rPr lang="sr-Latn-RS" i="1" dirty="0"/>
              <a:t>konstantan</a:t>
            </a:r>
            <a:r>
              <a:rPr lang="sr-Latn-RS" dirty="0"/>
              <a:t>, da uliva poverenje i razumni optimizam;</a:t>
            </a:r>
          </a:p>
          <a:p>
            <a:r>
              <a:rPr lang="sr-Latn-RS" dirty="0"/>
              <a:t>Roditelj treba da sazna sve činjenice o prognozi razvoja njegovog deteta specifično, kao i generalnih prognoza za gluvu decu;</a:t>
            </a:r>
          </a:p>
        </p:txBody>
      </p:sp>
    </p:spTree>
    <p:extLst>
      <p:ext uri="{BB962C8B-B14F-4D97-AF65-F5344CB8AC3E}">
        <p14:creationId xmlns:p14="http://schemas.microsoft.com/office/powerpoint/2010/main" xmlns="" val="2654394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165DBB-E9A2-445C-B7A0-D763A669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64264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602473-6592-4975-9487-C2A7BA5BA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9390"/>
            <a:ext cx="10515600" cy="5647573"/>
          </a:xfrm>
        </p:spPr>
        <p:txBody>
          <a:bodyPr/>
          <a:lstStyle/>
          <a:p>
            <a:r>
              <a:rPr lang="sr-Latn-RS" dirty="0"/>
              <a:t>Tokom ove faze rada potrebno je pružati pomoć u prevazilaženju stigme vezane za gluvoću i autentičnog, istinskog prihvata gluvoće. U tom smislu važno je razumeti širi socijalni i kulutrološki kontekst u kojem se kreće porodica; Moguće je i uključenje šire porodice u tretman, svakako siblinga gluvog deteta;</a:t>
            </a:r>
          </a:p>
          <a:p>
            <a:r>
              <a:rPr lang="sr-Latn-RS" dirty="0"/>
              <a:t>Roditeljima treba pomoći u prevazilaženju intrenalizovane stigme, osećanja sramote zbog gluveće deteta, javljanje anksioznoati u kontaktima sa svetom oko porodice i sl.</a:t>
            </a:r>
          </a:p>
          <a:p>
            <a:r>
              <a:rPr lang="sr-Latn-RS" dirty="0"/>
              <a:t>U odnosu na ove ciljeve, korisno je organizovati susrete roditelja (grupe podrške) u kojima roditelji koji imaju duže iskustvo sa gluvima detetom i bolju adaptiranost na ovu situaciju pružaju pomoć roditeljima koji su tek saznali dijagnozu;</a:t>
            </a:r>
          </a:p>
        </p:txBody>
      </p:sp>
    </p:spTree>
    <p:extLst>
      <p:ext uri="{BB962C8B-B14F-4D97-AF65-F5344CB8AC3E}">
        <p14:creationId xmlns:p14="http://schemas.microsoft.com/office/powerpoint/2010/main" xmlns="" val="951881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4A22A8-3E2A-4385-BDD8-DF394CDBC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3365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EDFA1D-C99C-4B53-B693-05E29AEED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r>
              <a:rPr lang="sr-Latn-RS" dirty="0"/>
              <a:t>Na osnovu psihološke procene kapaciteta porodice, određuje se forma rada;</a:t>
            </a:r>
          </a:p>
          <a:p>
            <a:r>
              <a:rPr lang="sr-Latn-RS" dirty="0"/>
              <a:t>U porodicama u kojima se adaptacija odvija na zreliji način mogu biti dovoljne grupne i savetodavne forma rada; </a:t>
            </a:r>
          </a:p>
          <a:p>
            <a:r>
              <a:rPr lang="sr-Latn-RS" dirty="0"/>
              <a:t>Za porodice koje imaju više teškoća u ovoj fazi, preporučuju se individualizirane forme rada, u nekim slučajevima i psihoterapijske;</a:t>
            </a:r>
          </a:p>
          <a:p>
            <a:r>
              <a:rPr lang="sr-Latn-RS" dirty="0"/>
              <a:t>One se predlažu u situacijama kada psihološke teškoće roditelja, provocirane situacijom negativno utiču na funkcionisanje deteta i cele porodice;</a:t>
            </a:r>
          </a:p>
          <a:p>
            <a:r>
              <a:rPr lang="sr-Latn-RS" dirty="0"/>
              <a:t>Sprovodi ih obučeni psihoterapeut i odvijaju se simultano sa tretmanom deteta</a:t>
            </a:r>
          </a:p>
        </p:txBody>
      </p:sp>
    </p:spTree>
    <p:extLst>
      <p:ext uri="{BB962C8B-B14F-4D97-AF65-F5344CB8AC3E}">
        <p14:creationId xmlns:p14="http://schemas.microsoft.com/office/powerpoint/2010/main" xmlns="" val="4006229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955</Words>
  <Application>Microsoft Office PowerPoint</Application>
  <PresentationFormat>Custom</PresentationFormat>
  <Paragraphs>42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Podrška roditeljima gluve dece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Podrška roditeljima gluve dece</dc:title>
  <dc:creator>Sanja Dimoski</dc:creator>
  <cp:lastModifiedBy>Sanja</cp:lastModifiedBy>
  <cp:revision>14</cp:revision>
  <dcterms:created xsi:type="dcterms:W3CDTF">2022-01-06T13:57:46Z</dcterms:created>
  <dcterms:modified xsi:type="dcterms:W3CDTF">2026-01-27T11:11:12Z</dcterms:modified>
</cp:coreProperties>
</file>